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9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2076137989" r:id="rId14"/>
    <p:sldId id="2076137987" r:id="rId15"/>
    <p:sldId id="2076137985" r:id="rId16"/>
    <p:sldId id="286" r:id="rId17"/>
    <p:sldId id="287" r:id="rId18"/>
    <p:sldId id="2076137983" r:id="rId19"/>
    <p:sldId id="2076137981" r:id="rId20"/>
    <p:sldId id="2076137982" r:id="rId21"/>
    <p:sldId id="2076137980" r:id="rId22"/>
    <p:sldId id="2076137976" r:id="rId23"/>
    <p:sldId id="2076137984" r:id="rId24"/>
    <p:sldId id="2076137977" r:id="rId25"/>
    <p:sldId id="2076137988" r:id="rId26"/>
    <p:sldId id="3766" r:id="rId27"/>
    <p:sldId id="34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2076137988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4"/>
    <p:restoredTop sz="92807"/>
  </p:normalViewPr>
  <p:slideViewPr>
    <p:cSldViewPr snapToGrid="0" snapToObjects="1">
      <p:cViewPr varScale="1">
        <p:scale>
          <a:sx n="115" d="100"/>
          <a:sy n="115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4/25/23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svg"/><Relationship Id="rId26" Type="http://schemas.openxmlformats.org/officeDocument/2006/relationships/image" Target="../media/image170.png"/><Relationship Id="rId3" Type="http://schemas.openxmlformats.org/officeDocument/2006/relationships/image" Target="../media/image147.tiff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tiff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0.png"/><Relationship Id="rId11" Type="http://schemas.openxmlformats.org/officeDocument/2006/relationships/image" Target="../media/image155.tiff"/><Relationship Id="rId24" Type="http://schemas.openxmlformats.org/officeDocument/2006/relationships/image" Target="../media/image168.png"/><Relationship Id="rId5" Type="http://schemas.openxmlformats.org/officeDocument/2006/relationships/image" Target="../media/image149.tiff"/><Relationship Id="rId15" Type="http://schemas.openxmlformats.org/officeDocument/2006/relationships/image" Target="../media/image159.tiff"/><Relationship Id="rId23" Type="http://schemas.openxmlformats.org/officeDocument/2006/relationships/image" Target="../media/image167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tiff"/><Relationship Id="rId9" Type="http://schemas.openxmlformats.org/officeDocument/2006/relationships/image" Target="../media/image153.tiff"/><Relationship Id="rId14" Type="http://schemas.openxmlformats.org/officeDocument/2006/relationships/image" Target="../media/image158.tiff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3417" y="4817746"/>
            <a:ext cx="896304" cy="448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3"/>
            <a:ext cx="8541834" cy="416775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24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25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6234</TotalTime>
  <Words>1235</Words>
  <Application>Microsoft Macintosh PowerPoint</Application>
  <PresentationFormat>Widescreen</PresentationFormat>
  <Paragraphs>297</Paragraphs>
  <Slides>25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Federal + Amazon AWS</vt:lpstr>
      <vt:lpstr>Architectural Overview</vt:lpstr>
      <vt:lpstr>PowerPoint Presentation</vt:lpstr>
      <vt:lpstr>Carbide Supply Chain Security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PowerPoint Presentation</vt:lpstr>
      <vt:lpstr>Rancher is always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315</cp:revision>
  <dcterms:created xsi:type="dcterms:W3CDTF">2020-11-17T10:12:06Z</dcterms:created>
  <dcterms:modified xsi:type="dcterms:W3CDTF">2023-04-25T17:14:54Z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